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0" r:id="rId2"/>
    <p:sldId id="257" r:id="rId3"/>
    <p:sldId id="271" r:id="rId4"/>
    <p:sldId id="276" r:id="rId5"/>
    <p:sldId id="265" r:id="rId6"/>
    <p:sldId id="277" r:id="rId7"/>
    <p:sldId id="268" r:id="rId8"/>
    <p:sldId id="266" r:id="rId9"/>
    <p:sldId id="267" r:id="rId10"/>
    <p:sldId id="264" r:id="rId11"/>
    <p:sldId id="263" r:id="rId12"/>
    <p:sldId id="272" r:id="rId13"/>
    <p:sldId id="261" r:id="rId14"/>
    <p:sldId id="269" r:id="rId15"/>
    <p:sldId id="262" r:id="rId16"/>
    <p:sldId id="275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9" autoAdjust="0"/>
    <p:restoredTop sz="95028" autoAdjust="0"/>
  </p:normalViewPr>
  <p:slideViewPr>
    <p:cSldViewPr snapToGrid="0">
      <p:cViewPr>
        <p:scale>
          <a:sx n="63" d="100"/>
          <a:sy n="63" d="100"/>
        </p:scale>
        <p:origin x="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9076C-D5B8-4A1B-814B-51F92173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BA5653-F1C1-4EA0-A875-42118BDBD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C892CA-8393-4DD7-A74A-79CDDCB3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D6BFE5-F897-4CE1-8B79-E6E2A76F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94380E-1E3D-472B-A8C0-51E0C669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17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9BF76-5D64-4232-8216-3B2A4BFF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8F2C0C8-0561-4358-8C97-D3F36A8D0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15B354-795D-430A-B0EB-EEDCAF22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5EB21C-C240-41C9-B3B3-C693E089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F81775-6C99-4F8E-BB29-32C6E647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9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3AD7FC-585B-45B7-B4F1-16A81B67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506BD23-72C0-45E5-974C-1362F63FB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F548A2-AB28-40EB-9996-973AF020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AA796A-3B74-4A55-A80D-BAB28962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2DD639-D09E-4B18-A755-99D48EF8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11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870B2-76BF-4186-B208-5E61309B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03A217-7050-40E6-8489-7B29A1CD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0263D3-83B0-41C0-8AF0-CCFBB0BA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6F6FF5-FAB7-47FB-BDF5-FF56FB21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CF1FD2-74AE-4A5B-93FF-C0FCC7AD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45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1C1FF-E3CE-4587-9142-CB18F783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FD0AC6-131C-4D84-81C5-F1867ADA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A2F007-0A6C-4E0C-AF92-250265A8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18F96A-AFFE-4633-81D2-8613DAAD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6F93E2-51CC-4FA0-AC35-BB3AC09F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99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EAE1E-78AE-4786-8AA3-431E1349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3D8FF2-6149-4E55-A108-38297E37F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4B79EA-BA68-47D0-B407-C1BB39FE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71003F-31D9-44C6-B80F-4FACBC31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F5CF9DC-455B-45E9-87C8-E8DB945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CC59A4-6116-4F79-AB89-C1E5CF24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442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54B8B-34A2-45E1-A14A-236ABBBF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55AF66-21F3-47B2-9EBE-465D5CFF5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67FED6-0585-47A9-B3C2-2025D9B6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F18BA3-866C-45E3-8654-17C2EE35C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935880-BFA7-4197-A9FE-9E557D955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7F10F7F-6C4E-435F-BF18-104FB684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0C07858-1F2D-47E6-86D5-63CA3EB2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89EA7B1-BBFC-4277-85A7-3CEA4D05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4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3BC75-6AEC-4120-872F-A6C99BB1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F030773-C10E-4DFB-8FDC-F4E3E4C1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2FA844C-44D1-4BAF-A5E6-17871014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B4F189C-BA33-4F78-AF46-AF0F0A9F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7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6236AB3-8C2C-422B-B805-6D1DD819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3C7A457-7C0A-4591-A5B3-494E117F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1C3279-F4DA-441D-9F9C-1BD16DCF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937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110-C967-4704-9DD3-BD6FCC37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D7FDCF-53FE-454B-B864-6C02CA1F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1E6980-65C9-47A3-95B0-D333BF288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BD3732-B1B6-402B-ABA6-988ECA75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3F0A419-E1AA-4F59-9B54-FF7A6E94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A05C55-2638-4C65-9881-154FD788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13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BF260-A0AA-4A17-8855-70AB2B31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290B09F-B744-4429-8658-64BA65004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7999C9D-56DB-4737-83F0-8EB014D3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EEEB90-A4F1-4A3D-839F-C64FA4C5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580D34-F935-4787-93B9-E49E7444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A82E89-AE3F-462E-9EF6-3CFE4E44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72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35D7CEA-54A5-4501-955B-D2D20359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5B5006-3F8D-4EA4-8A74-C0390A5C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4138B2-CD0C-4D3C-906A-00A8B2948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152F-75A0-48C5-8AA9-073C5E515EF1}" type="datetimeFigureOut">
              <a:rPr lang="da-DK" smtClean="0"/>
              <a:t>03-10-2021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622B12-6FF0-4996-87FC-B706155C8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5ED3C4-0C3A-4CA6-AB08-B7F48546E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C7A4-9445-4AC0-B4B7-7C99100F6F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71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diakonissestiftelsen.dk/sygeplejerske/rebus-kronolog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https://www.frederiksberg.dk/sites/default/files/2017-01/Frb_logo_rg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22B90-00AA-4591-BCA9-06B2EA74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91808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da-DK" sz="2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ReBUS</a:t>
            </a:r>
            <a:r>
              <a:rPr lang="da-DK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a-DK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Coaching to </a:t>
            </a:r>
            <a:r>
              <a:rPr lang="da-DK" sz="28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selfcare</a:t>
            </a:r>
            <a:r>
              <a:rPr lang="da-DK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da-DK" sz="280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da-DK" sz="28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lder</a:t>
            </a:r>
            <a:r>
              <a:rPr lang="da-DK" sz="2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Patients in </a:t>
            </a:r>
            <a:r>
              <a:rPr lang="da-DK" sz="28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da-DK" sz="2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Help with Personal </a:t>
            </a:r>
            <a:r>
              <a:rPr lang="da-DK" sz="28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Hygiene</a:t>
            </a:r>
            <a:r>
              <a:rPr lang="da-DK" sz="2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Home Care </a:t>
            </a:r>
            <a:r>
              <a:rPr lang="da-DK" sz="28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  <a:r>
              <a:rPr lang="da-DK" sz="2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</a:t>
            </a:r>
            <a:r>
              <a:rPr lang="da-DK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</a:t>
            </a:r>
            <a:r>
              <a:rPr lang="da-DK" sz="2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Involvement</a:t>
            </a:r>
            <a:r>
              <a:rPr lang="da-DK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and Participation in Research</a:t>
            </a:r>
            <a:br>
              <a:rPr lang="da-DK" sz="28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D050C1-BB9F-4D29-B2B2-0E389D17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982"/>
            <a:ext cx="10515600" cy="2963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  </a:t>
            </a: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r>
              <a:rPr lang="da-DK" dirty="0">
                <a:hlinkClick r:id="rId2"/>
              </a:rPr>
              <a:t> </a:t>
            </a: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https://www.diakonissestiftelsen.dk/sygeplejerske/rebus-kronologi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413BB7A-3A65-4CE7-BB1A-DE78D9946C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66" y="2409092"/>
            <a:ext cx="6120130" cy="30861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2E3EC6B-DA73-439B-BAC7-67BEAEAC0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13FA3-DAB7-462C-9878-29EC6B95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 of Development and Research/Peer </a:t>
            </a:r>
            <a:r>
              <a:rPr lang="da-DK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endParaRPr lang="da-DK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394830-7804-449C-BF9F-EBD08BE2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7" y="1556965"/>
            <a:ext cx="5352752" cy="4011516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471E6D8-EACC-4312-8A53-1D5838129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0952" y="1556965"/>
            <a:ext cx="5352752" cy="401151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119E702-70C2-44BC-93B3-C5778D1E9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53AE5-BA2F-435B-B4C1-1EBBC541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09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a-DK" dirty="0" err="1"/>
              <a:t>ReBUS</a:t>
            </a:r>
            <a:r>
              <a:rPr lang="da-DK" dirty="0"/>
              <a:t> =</a:t>
            </a:r>
            <a:r>
              <a:rPr lang="da-DK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Re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habilitation </a:t>
            </a:r>
            <a:r>
              <a:rPr lang="da-DK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B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ath </a:t>
            </a:r>
            <a:r>
              <a:rPr lang="da-DK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U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ser </a:t>
            </a:r>
            <a:r>
              <a:rPr lang="da-DK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S</a:t>
            </a:r>
            <a:r>
              <a:rPr lang="da-DK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atisfaction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Myriad Pro Light"/>
              </a:rPr>
              <a:t> )</a:t>
            </a:r>
            <a:r>
              <a:rPr lang="da-DK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da-DK" sz="4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3074" name="Picture 2" descr="https://www.diakonissestiftelsen.dk/media/4244/praesentation_oslo_1-powerpoint-po11.jpg">
            <a:extLst>
              <a:ext uri="{FF2B5EF4-FFF2-40B4-BE49-F238E27FC236}">
                <a16:creationId xmlns:a16="http://schemas.microsoft.com/office/drawing/2014/main" id="{A9DAA4C6-670B-42C4-B05D-1E29FC665A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926" y="1510665"/>
            <a:ext cx="32599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A7A883C-0DA2-49E7-AAF4-A4B8683E2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986C823-61C0-4C2A-9076-C2436EC8E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31" r="50000" b="15407"/>
          <a:stretch/>
        </p:blipFill>
        <p:spPr>
          <a:xfrm>
            <a:off x="685070" y="1372551"/>
            <a:ext cx="3780936" cy="51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467D4-A19D-4A35-9F5A-15BFEF60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Writing </a:t>
            </a:r>
            <a:r>
              <a:rPr lang="da-DK" dirty="0" err="1"/>
              <a:t>papers</a:t>
            </a:r>
            <a:r>
              <a:rPr lang="da-DK" dirty="0"/>
              <a:t> – Journal of Education </a:t>
            </a:r>
            <a:r>
              <a:rPr lang="da-DK" dirty="0" err="1"/>
              <a:t>news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90C5C3D-9DEC-491A-B1E9-7E7804E35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14099" y="1598943"/>
            <a:ext cx="4167847" cy="435133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8E86209-6D1B-4590-BE3E-9074B0DA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C2216-B7B0-4A25-9C13-3049EA71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Systematic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review-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follow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up- interview</a:t>
            </a:r>
          </a:p>
        </p:txBody>
      </p:sp>
      <p:pic>
        <p:nvPicPr>
          <p:cNvPr id="1026" name="Picture 2" descr="To smilende studerende">
            <a:extLst>
              <a:ext uri="{FF2B5EF4-FFF2-40B4-BE49-F238E27FC236}">
                <a16:creationId xmlns:a16="http://schemas.microsoft.com/office/drawing/2014/main" id="{AC8A935B-BDFD-4E97-94E1-672D873711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9BFFB2D-AF36-47A5-A6C6-AC6FA70C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a-DK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Staff’s</a:t>
            </a:r>
            <a:r>
              <a:rPr lang="da-DK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da-D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a strong focus on evidence and research-based knowledge in the study, so now I have also gained an insight into how to do research in practice</a:t>
            </a: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patient who is terminal, he enjoys the warm glove and prefer that he can participate in the personal care</a:t>
            </a:r>
            <a:endParaRPr lang="da-DK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9C0A42-DB9D-4B7E-9CB6-284E52D8F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88D7B428-1338-4164-B7D2-C5F7843FC9FA" descr="5422E2AB-3EB0-465A-9465-EB538E39A753@webspeed">
            <a:extLst>
              <a:ext uri="{FF2B5EF4-FFF2-40B4-BE49-F238E27FC236}">
                <a16:creationId xmlns:a16="http://schemas.microsoft.com/office/drawing/2014/main" id="{13F1F740-C945-4382-B652-7517EDF7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420189"/>
            <a:ext cx="9144000" cy="54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AF5BBA7D-68A8-45C5-85A7-7281BD3A5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7A48D-AFA2-43F4-AA53-8B80CA48C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94396"/>
            <a:ext cx="5948494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a-DK" altLang="da-DK" sz="2800" dirty="0" err="1">
                <a:solidFill>
                  <a:srgbClr val="202124"/>
                </a:solidFill>
                <a:latin typeface="inherit"/>
              </a:rPr>
              <a:t>C</a:t>
            </a:r>
            <a:r>
              <a:rPr kumimoji="0" lang="da-DK" altLang="da-D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linical</a:t>
            </a:r>
            <a: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Research: </a:t>
            </a:r>
            <a:b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en-US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Ci</a:t>
            </a:r>
            <a:r>
              <a:rPr lang="en-US" altLang="da-DK" sz="2800" dirty="0">
                <a:solidFill>
                  <a:srgbClr val="202124"/>
                </a:solidFill>
                <a:latin typeface="inherit"/>
              </a:rPr>
              <a:t>tizen-centered nursing for the elderly in home care setting – Troels and </a:t>
            </a:r>
            <a:r>
              <a:rPr lang="en-US" altLang="da-DK" sz="2800" dirty="0" err="1">
                <a:solidFill>
                  <a:srgbClr val="202124"/>
                </a:solidFill>
                <a:latin typeface="inherit"/>
              </a:rPr>
              <a:t>Rikke</a:t>
            </a:r>
            <a:endParaRPr kumimoji="0" lang="da-DK" altLang="da-D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fadlforlag.dk/wp-content/uploads/2021/05/patientinvolvering.jpg">
            <a:extLst>
              <a:ext uri="{FF2B5EF4-FFF2-40B4-BE49-F238E27FC236}">
                <a16:creationId xmlns:a16="http://schemas.microsoft.com/office/drawing/2014/main" id="{62D27206-2DA9-449B-92A1-CF494B606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5120" y="1825625"/>
            <a:ext cx="30617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e5bfdda-07fd-4771-bd31-f5a09d662c52@EURPRD10">
            <a:extLst>
              <a:ext uri="{FF2B5EF4-FFF2-40B4-BE49-F238E27FC236}">
                <a16:creationId xmlns:a16="http://schemas.microsoft.com/office/drawing/2014/main" id="{5BDE165F-AA2A-40AE-AA17-6447F819F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8" t="38160" r="9786" b="15328"/>
          <a:stretch/>
        </p:blipFill>
        <p:spPr bwMode="auto">
          <a:xfrm>
            <a:off x="259741" y="1825625"/>
            <a:ext cx="4127620" cy="389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4E480A86-68CA-489F-AA51-C8880C67C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EC4B4-FA15-4DAD-B78C-D0B0B15B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/>
              <a:t> attention </a:t>
            </a:r>
            <a:r>
              <a:rPr lang="da-DK" dirty="0"/>
              <a:t>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1AC124-EB93-4C06-87C0-9211DC56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 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Attention !</a:t>
            </a:r>
          </a:p>
          <a:p>
            <a:pPr marL="0" indent="0">
              <a:buNone/>
            </a:pPr>
            <a:r>
              <a:rPr lang="da-DK" dirty="0"/>
              <a:t>  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quistions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marL="0" indent="0">
              <a:buNone/>
            </a:pPr>
            <a:r>
              <a:rPr lang="da-DK" dirty="0"/>
              <a:t>www.diakonissestiftelsen.dk/sygeplejerske/rebus-kronologi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3074" name="Picture 2" descr="To kvinder ser på badeservietter">
            <a:extLst>
              <a:ext uri="{FF2B5EF4-FFF2-40B4-BE49-F238E27FC236}">
                <a16:creationId xmlns:a16="http://schemas.microsoft.com/office/drawing/2014/main" id="{8D74E803-C0C0-42B6-A3BC-9BB0BA36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428999"/>
            <a:ext cx="6215062" cy="26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4EA22FC-916E-4483-B12E-4FF7594E1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868" y="5357380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4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43753-5333-4A1B-92AF-FCD9527F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Presentation: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4E0A2C-3997-4CE8-8148-3FD6BDE7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254" y="1820862"/>
            <a:ext cx="10515600" cy="4351338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Troels Krarup Frandsen –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Advicer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RN, UCD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Rikke Volmer Brandsen –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Supervicor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Frederikberg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Care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Britta Hørdam – Head of Research Programme: </a:t>
            </a:r>
            <a:r>
              <a:rPr lang="da-DK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Coaching to </a:t>
            </a:r>
            <a:r>
              <a:rPr lang="da-DK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Selvfcare</a:t>
            </a:r>
            <a:r>
              <a:rPr lang="da-DK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UCD</a:t>
            </a:r>
          </a:p>
          <a:p>
            <a:pPr marL="0" indent="0">
              <a:buNone/>
            </a:pPr>
            <a:endParaRPr lang="da-DK" dirty="0">
              <a:solidFill>
                <a:prstClr val="black"/>
              </a:solidFill>
            </a:endParaRPr>
          </a:p>
          <a:p>
            <a:endParaRPr lang="da-DK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https://www.frederiksberg.dk/sites/default/files/2017-01/Frb_logo_rgb.png">
            <a:extLst>
              <a:ext uri="{FF2B5EF4-FFF2-40B4-BE49-F238E27FC236}">
                <a16:creationId xmlns:a16="http://schemas.microsoft.com/office/drawing/2014/main" id="{117ABB0A-9C78-4612-BE42-1F43F7FFE7C5}"/>
              </a:ext>
            </a:extLst>
          </p:cNvPr>
          <p:cNvPicPr/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5" y="4859948"/>
            <a:ext cx="2238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275FF72-0DC9-4350-B529-711A2121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613" y="4754504"/>
            <a:ext cx="2047619" cy="51428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5051B97-17B8-4095-B696-43B829337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253" y="4355123"/>
            <a:ext cx="1524000" cy="1524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88F789C-C8CE-4D69-AA8D-B015C2D9C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840" y="436966"/>
            <a:ext cx="865707" cy="1152244"/>
          </a:xfrm>
          <a:prstGeom prst="rect">
            <a:avLst/>
          </a:prstGeom>
        </p:spPr>
      </p:pic>
      <p:pic>
        <p:nvPicPr>
          <p:cNvPr id="1026" name="Picture 2" descr="80858203-c310-41bf-9221-200fb75878da@EURPRD10">
            <a:extLst>
              <a:ext uri="{FF2B5EF4-FFF2-40B4-BE49-F238E27FC236}">
                <a16:creationId xmlns:a16="http://schemas.microsoft.com/office/drawing/2014/main" id="{DB0B1C85-2E7A-4F20-B384-A8F46B680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2" r="-761" b="21727"/>
          <a:stretch/>
        </p:blipFill>
        <p:spPr bwMode="auto">
          <a:xfrm>
            <a:off x="6212276" y="474690"/>
            <a:ext cx="865707" cy="11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f4c713c-ada8-4b1e-af0f-6b2004d32465@EURPRD10">
            <a:extLst>
              <a:ext uri="{FF2B5EF4-FFF2-40B4-BE49-F238E27FC236}">
                <a16:creationId xmlns:a16="http://schemas.microsoft.com/office/drawing/2014/main" id="{8E718043-DEEF-441E-AC87-02534A16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24508" r="3141" b="27361"/>
          <a:stretch/>
        </p:blipFill>
        <p:spPr bwMode="auto">
          <a:xfrm>
            <a:off x="7335512" y="445627"/>
            <a:ext cx="976799" cy="11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664D242-690B-4449-B526-4E11E30D3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85325E-995A-4D6C-9873-2B3B020B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 err="1"/>
              <a:t>Aim</a:t>
            </a:r>
            <a:r>
              <a:rPr lang="da-DK" dirty="0"/>
              <a:t> of Research</a:t>
            </a:r>
            <a:br>
              <a:rPr lang="da-DK" dirty="0"/>
            </a:br>
            <a:br>
              <a:rPr lang="da-DK" dirty="0"/>
            </a:b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older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attitudes and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selfreported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experiences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bath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vithe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soap and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versus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pre-packed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wash-cloths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nurse assisted</a:t>
            </a: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bath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steps: 1.Collecting date – 2.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Analyzing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-3.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4. Publishing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peer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study-books</a:t>
            </a:r>
            <a:b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31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4333C83-3624-4E72-AEE1-BCD46220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3FC73-7438-C544-AFB6-AB68AB7C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5789"/>
          </a:xfrm>
        </p:spPr>
        <p:txBody>
          <a:bodyPr>
            <a:normAutofit/>
          </a:bodyPr>
          <a:lstStyle/>
          <a:p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Methods: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Descriptive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crossover design</a:t>
            </a:r>
            <a:b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patients and the nurses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preferred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prepacked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wash-cloths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and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furthermore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patients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preferred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have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da-DK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bath</a:t>
            </a:r>
            <a:r>
              <a:rPr lang="da-DK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type.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EB4783A-0151-42B5-BBB0-82DB059A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334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4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A45EF-948B-4BBA-ADD8-4A4974C7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Involvement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Research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da-D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6A7F1E-30BB-EC42-8C44-3ADB0E05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Students:a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total of 30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participated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/20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assistents</a:t>
            </a:r>
          </a:p>
          <a:p>
            <a:pPr marL="0" indent="0">
              <a:buNone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 clubs:26 students in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3-4</a:t>
            </a:r>
          </a:p>
          <a:p>
            <a:pPr marL="0" indent="0">
              <a:buNone/>
            </a:pP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Systematic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24 students in smaller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Danish: 12 students/6 Journals</a:t>
            </a:r>
          </a:p>
          <a:p>
            <a:pPr marL="0" indent="0">
              <a:buNone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Bachelor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students</a:t>
            </a:r>
          </a:p>
          <a:p>
            <a:pPr marL="0" indent="0">
              <a:buNone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English:2 students/2 Journals</a:t>
            </a:r>
          </a:p>
          <a:p>
            <a:pPr marL="0" indent="0">
              <a:buNone/>
            </a:pP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students and 13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assistents </a:t>
            </a:r>
          </a:p>
          <a:p>
            <a:pPr marL="0" indent="0">
              <a:buNone/>
            </a:pP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Visiting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factory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producing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prepacked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wash-cloths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25</a:t>
            </a:r>
          </a:p>
          <a:p>
            <a:pPr marL="0" indent="0">
              <a:buNone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FFB4A24-48AB-4115-A953-CED2BA2C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3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38536-5BFB-7F48-857B-F44BF68A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Study-books</a:t>
            </a:r>
            <a:endParaRPr lang="da-DK" dirty="0"/>
          </a:p>
        </p:txBody>
      </p:sp>
      <p:pic>
        <p:nvPicPr>
          <p:cNvPr id="4" name="Picture 2" descr="https://cdn6.tales.dk/00144/46584/cover.1594886426.jpg">
            <a:extLst>
              <a:ext uri="{FF2B5EF4-FFF2-40B4-BE49-F238E27FC236}">
                <a16:creationId xmlns:a16="http://schemas.microsoft.com/office/drawing/2014/main" id="{7CCCA231-9DDB-4137-9D48-BD6BE56F69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40" y="1825625"/>
            <a:ext cx="30521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2C07F90-D335-46D9-A16C-BC911E7C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32" y="1825625"/>
            <a:ext cx="3060457" cy="43529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04E5E36-67F8-46EA-A369-38D0326F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4BD63B7-3370-4034-9975-1ADC2F946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79" y="230598"/>
            <a:ext cx="2734455" cy="2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366F2-F995-4DB2-BCF6-C0E251AC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 Club</a:t>
            </a:r>
          </a:p>
        </p:txBody>
      </p:sp>
      <p:pic>
        <p:nvPicPr>
          <p:cNvPr id="8194" name="Picture 2" descr="https://www.diakonissestiftelsen.dk/media/3459/7maj_rebus.jpg?width=525px&amp;height=394px">
            <a:extLst>
              <a:ext uri="{FF2B5EF4-FFF2-40B4-BE49-F238E27FC236}">
                <a16:creationId xmlns:a16="http://schemas.microsoft.com/office/drawing/2014/main" id="{52F372D4-F2FE-4765-916C-D645998953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108193"/>
            <a:ext cx="6172200" cy="46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901EF9-282D-4C1B-89E7-6740F36A2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 </a:t>
            </a:r>
            <a:endParaRPr lang="da-DK" dirty="0"/>
          </a:p>
          <a:p>
            <a:pPr lvl="0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Sheppard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CM, Brenner PS. The effects of bathing and skin care practices on skin quality and satisfaction with an innovative product. J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Geron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2000; 26: 36. </a:t>
            </a:r>
          </a:p>
          <a:p>
            <a:pPr lvl="0"/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Nøddeskou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et al. Elderly patients’ and nurses’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assessement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traditional bath compared to prepacked single units – randomized clinical trial. I: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Scand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Caring SCI: 2015; 29 (347-352) </a:t>
            </a:r>
            <a:endParaRPr lang="da-D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Skewes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SM. No more bed baths!... bag bath... a technique that lessens the risk of skin impairment. RN 1994; 57: 34–5. </a:t>
            </a:r>
            <a:endParaRPr lang="da-D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Lawlwer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Behind the screens: nursing,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somology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 problem of body. New York: Livingstone; 1994</a:t>
            </a:r>
          </a:p>
          <a:p>
            <a:pPr lvl="0"/>
            <a:endParaRPr lang="da-D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41F9535-CA57-4C97-A349-CE65851C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868" y="53338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B7BBB4-098F-495B-99CC-4C64F0E4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Factory visits: From soap to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wash-cloths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wash-glove</a:t>
            </a:r>
            <a:endParaRPr lang="da-DK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studerende kigger på vaskehandsker">
            <a:extLst>
              <a:ext uri="{FF2B5EF4-FFF2-40B4-BE49-F238E27FC236}">
                <a16:creationId xmlns:a16="http://schemas.microsoft.com/office/drawing/2014/main" id="{A66CF6DC-0E23-49D9-A7B2-49541153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2" y="1901703"/>
            <a:ext cx="5035107" cy="33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7974AD8-3A89-457E-AB04-4C21B27B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93" y="2411500"/>
            <a:ext cx="1743607" cy="124369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B4F9516-2775-49B0-B4E4-4E2D6AD7F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868" y="5349045"/>
            <a:ext cx="1524132" cy="152413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C274263-243F-4CF1-9C57-A47ABB77C2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0" t="-55565" r="62218" b="60889"/>
          <a:stretch/>
        </p:blipFill>
        <p:spPr>
          <a:xfrm>
            <a:off x="539261" y="-1900683"/>
            <a:ext cx="3169920" cy="60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77A6A-2B4F-4FB3-ABD2-54BB8931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Reflection</a:t>
            </a:r>
            <a:r>
              <a:rPr lang="da-DK" dirty="0"/>
              <a:t> </a:t>
            </a:r>
            <a:r>
              <a:rPr lang="da-DK" dirty="0" err="1"/>
              <a:t>room</a:t>
            </a:r>
            <a:endParaRPr lang="da-DK" dirty="0"/>
          </a:p>
        </p:txBody>
      </p:sp>
      <p:pic>
        <p:nvPicPr>
          <p:cNvPr id="7170" name="Picture 2" descr="Studerende sidder ved et bord og kigger på resultater">
            <a:extLst>
              <a:ext uri="{FF2B5EF4-FFF2-40B4-BE49-F238E27FC236}">
                <a16:creationId xmlns:a16="http://schemas.microsoft.com/office/drawing/2014/main" id="{B9C94C0E-E25A-41B7-A93F-BB78FE7F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18" y="1402342"/>
            <a:ext cx="35718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4ed5629-9d21-4ec9-a77d-4e851b64b9f6@EURPRD10">
            <a:extLst>
              <a:ext uri="{FF2B5EF4-FFF2-40B4-BE49-F238E27FC236}">
                <a16:creationId xmlns:a16="http://schemas.microsoft.com/office/drawing/2014/main" id="{9209038F-4A00-4F6D-A4EE-4779873D6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13726" r="3011" b="8289"/>
          <a:stretch/>
        </p:blipFill>
        <p:spPr bwMode="auto">
          <a:xfrm rot="5400000">
            <a:off x="808341" y="1378464"/>
            <a:ext cx="464141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8DC0AAF-6172-4162-9660-4E25F1A0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868" y="5269457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541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Cambria</vt:lpstr>
      <vt:lpstr>inherit</vt:lpstr>
      <vt:lpstr>Myriad Pro Light</vt:lpstr>
      <vt:lpstr>Times New Roman</vt:lpstr>
      <vt:lpstr>Verdana</vt:lpstr>
      <vt:lpstr>Office-tema</vt:lpstr>
      <vt:lpstr>ReBUS: Coaching to selfcare- Older Patients in Need of Help with Personal Hygiene in Home Care Setting  - Students Involvement  and Participation in Research </vt:lpstr>
      <vt:lpstr>Presentation:  </vt:lpstr>
      <vt:lpstr>          Aim of Research  To study and compare older adults’ attitudes and selfreported   experiences by using traditional bath vithe soap and water   versus pre-packed wash-cloths to their daily nurse assisted  bath in a home care setting.  4. steps: 1.Collecting date – 2. Analyzing data -3. Implementation – 4. Publishing articles, peer review, 2 study-books </vt:lpstr>
      <vt:lpstr>Methods: Descriptive study in a crossover design  Results: Both the patients and the nurses preferred prepacked wash-cloths – and furthermore the patients preferred to have their own choice of bath type.  </vt:lpstr>
      <vt:lpstr>Students Involvement in Research activities</vt:lpstr>
      <vt:lpstr>Study-books</vt:lpstr>
      <vt:lpstr>Journal Club</vt:lpstr>
      <vt:lpstr>Factory visits: From soap to wash-cloths to wash-glove</vt:lpstr>
      <vt:lpstr>Reflection room</vt:lpstr>
      <vt:lpstr>Journal of Development and Research/Peer review</vt:lpstr>
      <vt:lpstr>ReBUS =Rehabilitation Bath User Satisfaction ). </vt:lpstr>
      <vt:lpstr>Writing papers – Journal of Education news</vt:lpstr>
      <vt:lpstr>Systematic review- follow up- interview</vt:lpstr>
      <vt:lpstr>PowerPoint-præsentation</vt:lpstr>
      <vt:lpstr>Clinical Research:  Citizen-centered nursing for the elderly in home care setting – Troels and Rikke</vt:lpstr>
      <vt:lpstr>Thank you for your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Presention  reBus- coaching too selvfcare – older pation in need of help will pesoner hygeing in home care setteing.  Sustuion indvolmemt an praktcation i resherd</dc:title>
  <dc:creator>Rikke Volmer Brandsen</dc:creator>
  <cp:lastModifiedBy>Rikke Volmer Brandsen</cp:lastModifiedBy>
  <cp:revision>34</cp:revision>
  <dcterms:created xsi:type="dcterms:W3CDTF">2021-09-28T11:22:56Z</dcterms:created>
  <dcterms:modified xsi:type="dcterms:W3CDTF">2021-10-03T16:36:42Z</dcterms:modified>
</cp:coreProperties>
</file>