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sldIdLst>
    <p:sldId id="256" r:id="rId2"/>
    <p:sldId id="257" r:id="rId3"/>
    <p:sldId id="259" r:id="rId4"/>
    <p:sldId id="264" r:id="rId5"/>
    <p:sldId id="265" r:id="rId6"/>
    <p:sldId id="260" r:id="rId7"/>
    <p:sldId id="262" r:id="rId8"/>
    <p:sldId id="261" r:id="rId9"/>
    <p:sldId id="258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65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3110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293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328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48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606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3626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574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629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978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094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7400B7B-5596-4850-9F07-DE51AAFBDDFE}" type="datetimeFigureOut">
              <a:rPr lang="da-DK" smtClean="0"/>
              <a:t>29-10-2021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53CFE87-4086-41ED-A94C-6C4E3BA855B8}" type="slidenum">
              <a:rPr lang="da-DK" smtClean="0"/>
              <a:t>‹nr.›</a:t>
            </a:fld>
            <a:endParaRPr lang="da-DK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7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https://www.frederiksberg.dk/sites/default/files/2017-01/Frb_logo_rgb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326418-B00E-4758-96E6-9590B27A1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24418"/>
            <a:ext cx="9401666" cy="2072081"/>
          </a:xfrm>
        </p:spPr>
        <p:txBody>
          <a:bodyPr>
            <a:normAutofit fontScale="90000"/>
          </a:bodyPr>
          <a:lstStyle/>
          <a:p>
            <a:r>
              <a:rPr lang="da-DK" sz="6000" b="1" dirty="0"/>
              <a:t>Coaching to </a:t>
            </a:r>
            <a:r>
              <a:rPr lang="da-DK" sz="6000" b="1" dirty="0" err="1"/>
              <a:t>selfcare</a:t>
            </a:r>
            <a:r>
              <a:rPr lang="da-DK" sz="6000" b="1" dirty="0"/>
              <a:t>:</a:t>
            </a:r>
            <a:br>
              <a:rPr lang="da-DK" sz="6000" dirty="0"/>
            </a:br>
            <a:r>
              <a:rPr lang="da-DK" sz="6000" b="1" dirty="0"/>
              <a:t>Borgernær sygepleje til ældre i Frederiksberg hjemmepleje</a:t>
            </a:r>
            <a:br>
              <a:rPr lang="da-DK" dirty="0"/>
            </a:b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6F78CEC-EB18-4518-87B0-9EB69A0F2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0272"/>
            <a:ext cx="9144000" cy="1166069"/>
          </a:xfrm>
        </p:spPr>
        <p:txBody>
          <a:bodyPr/>
          <a:lstStyle/>
          <a:p>
            <a:r>
              <a:rPr lang="da-DK" dirty="0"/>
              <a:t>Præsentation af; Rikke Volmer Brandsen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8E1E44D-D8DA-4DED-A5D1-933AB3E7D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406" y="0"/>
            <a:ext cx="1680593" cy="1751891"/>
          </a:xfrm>
          <a:prstGeom prst="rect">
            <a:avLst/>
          </a:prstGeom>
        </p:spPr>
      </p:pic>
      <p:pic>
        <p:nvPicPr>
          <p:cNvPr id="5" name="Picture 3" descr="ef4c713c-ada8-4b1e-af0f-6b2004d32465@EURPRD10">
            <a:extLst>
              <a:ext uri="{FF2B5EF4-FFF2-40B4-BE49-F238E27FC236}">
                <a16:creationId xmlns:a16="http://schemas.microsoft.com/office/drawing/2014/main" id="{03901482-5C72-42F9-B545-A96DB03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24508" r="3141" b="27361"/>
          <a:stretch/>
        </p:blipFill>
        <p:spPr bwMode="auto">
          <a:xfrm>
            <a:off x="10179600" y="3174240"/>
            <a:ext cx="976799" cy="112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010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3AF40-4BAC-4D80-B073-846D8F31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6953" y="624110"/>
            <a:ext cx="12301566" cy="1280890"/>
          </a:xfrm>
        </p:spPr>
        <p:txBody>
          <a:bodyPr/>
          <a:lstStyle/>
          <a:p>
            <a:pPr algn="ctr"/>
            <a:r>
              <a:rPr lang="da-DK" dirty="0"/>
              <a:t>Tak for jeres opmærksomhed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1B6B7723-5A2A-4C16-A69B-B6C206FA9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6770" y="3144701"/>
            <a:ext cx="6218459" cy="269466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43D6DC3-3BA6-446F-8AB2-C39307DB1B14}"/>
              </a:ext>
            </a:extLst>
          </p:cNvPr>
          <p:cNvSpPr/>
          <p:nvPr/>
        </p:nvSpPr>
        <p:spPr>
          <a:xfrm>
            <a:off x="838201" y="1904302"/>
            <a:ext cx="9053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400" dirty="0"/>
              <a:t>www.diakonissestiftelsen.dk/sygeplejerske/rebus-kronologi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8EBD524-115E-4494-87A7-0A7529074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016" y="0"/>
            <a:ext cx="1688983" cy="176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7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906A7-80EF-4B12-AD4B-743A91F2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4909"/>
            <a:ext cx="10515600" cy="1954635"/>
          </a:xfrm>
        </p:spPr>
        <p:txBody>
          <a:bodyPr>
            <a:normAutofit/>
          </a:bodyPr>
          <a:lstStyle/>
          <a:p>
            <a:br>
              <a:rPr lang="da-DK" dirty="0"/>
            </a:br>
            <a:r>
              <a:rPr lang="da-DK" dirty="0" err="1"/>
              <a:t>ReBUS</a:t>
            </a:r>
            <a:r>
              <a:rPr lang="da-DK" dirty="0"/>
              <a:t> – </a:t>
            </a:r>
            <a:r>
              <a:rPr lang="da-DK" dirty="0" err="1"/>
              <a:t>ReBUS</a:t>
            </a:r>
            <a:r>
              <a:rPr lang="da-DK" dirty="0"/>
              <a:t> 2 go - Implementering</a:t>
            </a:r>
          </a:p>
        </p:txBody>
      </p:sp>
      <p:pic>
        <p:nvPicPr>
          <p:cNvPr id="4" name="Pladsholder til indhold 3" descr="https://www.frederiksberg.dk/sites/default/files/2017-01/Frb_logo_rgb.png">
            <a:extLst>
              <a:ext uri="{FF2B5EF4-FFF2-40B4-BE49-F238E27FC236}">
                <a16:creationId xmlns:a16="http://schemas.microsoft.com/office/drawing/2014/main" id="{95C3B2CA-F4EE-46A2-811D-452C94908BC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2" y="4832989"/>
            <a:ext cx="2984127" cy="68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96B6DCB-C406-4F9F-A5B7-1E2BE9943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36" y="4413846"/>
            <a:ext cx="1524000" cy="1524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48FF2B1-54B9-4AF0-9F0E-81858B98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613" y="4754504"/>
            <a:ext cx="2047619" cy="51428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CA5E543-EDF7-43C1-B07D-1A1ECD594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1072" y="57255"/>
            <a:ext cx="1616014" cy="16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58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93682E-D61F-45A8-A74D-5E2A7472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523" y="624110"/>
            <a:ext cx="8288323" cy="861002"/>
          </a:xfrm>
        </p:spPr>
        <p:txBody>
          <a:bodyPr/>
          <a:lstStyle/>
          <a:p>
            <a:r>
              <a:rPr lang="da-DK" dirty="0"/>
              <a:t>Kobling af teori og praksis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5D6CD47-1CF2-4D66-9988-A7A8796F3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1985" y="1863730"/>
            <a:ext cx="5361868" cy="402272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DB75908-23E4-459E-9461-01DC6C179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060" y="1863730"/>
            <a:ext cx="3609145" cy="402272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6B7B926-D292-45E0-896F-526396DA6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738" y="0"/>
            <a:ext cx="1630261" cy="169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3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9413FE-317D-4CC4-AE19-DE97707EF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Kerneopgaven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C839225-EFAA-4177-9A5B-F10D36380613}"/>
              </a:ext>
            </a:extLst>
          </p:cNvPr>
          <p:cNvSpPr/>
          <p:nvPr/>
        </p:nvSpPr>
        <p:spPr>
          <a:xfrm>
            <a:off x="2332139" y="2828836"/>
            <a:ext cx="68118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/>
              <a:t>Ud fra en rehabiliterende tilgang støtter vi borgeren i at forblive tryg og aktiv i eget hverdagsliv længst muligt og i alle livet faser ved at forbygge, bistå med praksishjælp, personligpleje og behandling i tæt samarbejde med borgeren og dennes netværk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585A9F2-8F9C-41F7-AD98-8606F1B90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346" y="0"/>
            <a:ext cx="1666653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3C451-C912-4EFE-94FE-0D8F7BFFA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POMI- Modellen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593605D-541A-4031-B1D7-586E8213B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847" y="1846263"/>
            <a:ext cx="6594631" cy="402272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27E32B2-B2ED-47A9-A0C2-32F056D48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346" y="0"/>
            <a:ext cx="1666653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9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A2C52-BAAA-4326-B6C8-CC3B2FC0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Progressionen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32E8106-A832-4785-AF28-E1CDB57A2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7228" y="1885472"/>
            <a:ext cx="5035732" cy="335918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F1FF0AB-DE16-4C7B-8D9C-3CFE78251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079" y="2698098"/>
            <a:ext cx="1743607" cy="124369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6DE40EE-4DE9-44D6-B225-67C21BFD9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-1394670"/>
            <a:ext cx="3117485" cy="607572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9665190-22A1-45F5-A6FB-BD80FA32D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72" y="0"/>
            <a:ext cx="1655427" cy="172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7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7E4A0-166E-4780-8F87-8EBCCE1D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Implementering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5A4449E-A9B7-4E4B-BB86-F7E9BB47A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221394A-A3A0-46E4-9207-2A8E16383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a-DK" i="1" dirty="0"/>
              <a:t>”Det har været nemmere at introducere produktet vaskehandsken  da man ved, at der ligger evidens bag”</a:t>
            </a:r>
          </a:p>
          <a:p>
            <a:endParaRPr lang="da-DK" i="1" dirty="0"/>
          </a:p>
          <a:p>
            <a:r>
              <a:rPr lang="da-DK" i="1" dirty="0"/>
              <a:t>”Min borger, som lider af Parkinsons og lammelse i højre side, kan  nu selv deltage i den personlige hygiejne”</a:t>
            </a:r>
          </a:p>
          <a:p>
            <a:endParaRPr lang="da-DK" i="1" dirty="0"/>
          </a:p>
          <a:p>
            <a:r>
              <a:rPr lang="da-DK" i="1" dirty="0"/>
              <a:t>”Min borger er terminal, han nyder den varme handske og sætter stor pris på, at han selv kan være med til at deltage”   </a:t>
            </a:r>
          </a:p>
          <a:p>
            <a:endParaRPr lang="da-DK" i="1" dirty="0"/>
          </a:p>
          <a:p>
            <a:endParaRPr lang="da-DK" i="1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4803C15-5407-4F1C-B36F-9ED251D36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118" y="731520"/>
            <a:ext cx="5034167" cy="48641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CF22FCA-6E71-4D4D-8A1B-32017AC36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804" y="-337"/>
            <a:ext cx="917196" cy="9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40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C9B927-425B-40CD-801D-B592ED70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Artikel skrivning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3B9F553-6802-43BD-85C4-5DF041FFB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33600"/>
            <a:ext cx="5805796" cy="3777622"/>
          </a:xfrm>
        </p:spPr>
        <p:txBody>
          <a:bodyPr>
            <a:normAutofit fontScale="70000" lnSpcReduction="20000"/>
          </a:bodyPr>
          <a:lstStyle/>
          <a:p>
            <a:r>
              <a:rPr lang="da-DK" u="sng" dirty="0"/>
              <a:t>1.Artikel: Uddannelsesnyt 2016</a:t>
            </a:r>
            <a:br>
              <a:rPr lang="da-DK" dirty="0"/>
            </a:br>
            <a:r>
              <a:rPr lang="da-DK" dirty="0" err="1"/>
              <a:t>ReBUS</a:t>
            </a:r>
            <a:r>
              <a:rPr lang="da-DK" dirty="0"/>
              <a:t>: forskning i basal sygepleje hverdagsrehabilitering i forbindelse med personlig hygiejne</a:t>
            </a:r>
            <a:br>
              <a:rPr lang="da-DK" dirty="0"/>
            </a:br>
            <a:br>
              <a:rPr lang="da-DK" dirty="0"/>
            </a:br>
            <a:r>
              <a:rPr lang="da-DK" u="sng" dirty="0"/>
              <a:t>2. Artikel: Uddannelsesnyt 2017</a:t>
            </a:r>
            <a:br>
              <a:rPr lang="da-DK" dirty="0"/>
            </a:br>
            <a:r>
              <a:rPr lang="da-DK" dirty="0" err="1"/>
              <a:t>ReBUS</a:t>
            </a:r>
            <a:r>
              <a:rPr lang="da-DK" dirty="0"/>
              <a:t>: Praksisnær forskning i et innovativt samarbejde mellem UCC og Frederiksberg Hjemmepleje, med aktiv deltagelse af sygeplejestuderende </a:t>
            </a:r>
            <a:br>
              <a:rPr lang="da-DK" dirty="0"/>
            </a:br>
            <a:br>
              <a:rPr lang="da-DK" dirty="0"/>
            </a:br>
            <a:r>
              <a:rPr lang="da-DK" u="sng" dirty="0"/>
              <a:t>3. Artikel: </a:t>
            </a:r>
            <a:r>
              <a:rPr lang="da-DK" u="sng" dirty="0" err="1"/>
              <a:t>Jounal</a:t>
            </a:r>
            <a:r>
              <a:rPr lang="da-DK" u="sng" dirty="0"/>
              <a:t> of </a:t>
            </a:r>
            <a:r>
              <a:rPr lang="da-DK" u="sng" dirty="0" err="1"/>
              <a:t>nusing</a:t>
            </a:r>
            <a:r>
              <a:rPr lang="da-DK" u="sng" dirty="0"/>
              <a:t> </a:t>
            </a:r>
            <a:r>
              <a:rPr lang="da-DK" u="sng" dirty="0" err="1"/>
              <a:t>education</a:t>
            </a:r>
            <a:r>
              <a:rPr lang="da-DK" u="sng" dirty="0"/>
              <a:t> and practice 2017</a:t>
            </a:r>
            <a:br>
              <a:rPr lang="da-DK" dirty="0"/>
            </a:br>
            <a:r>
              <a:rPr lang="da-DK" dirty="0"/>
              <a:t>Nurse-</a:t>
            </a:r>
            <a:r>
              <a:rPr lang="da-DK" dirty="0" err="1"/>
              <a:t>assisted</a:t>
            </a:r>
            <a:r>
              <a:rPr lang="da-DK" dirty="0"/>
              <a:t> </a:t>
            </a:r>
            <a:r>
              <a:rPr lang="da-DK" dirty="0" err="1"/>
              <a:t>personal</a:t>
            </a:r>
            <a:r>
              <a:rPr lang="da-DK" dirty="0"/>
              <a:t> </a:t>
            </a:r>
            <a:r>
              <a:rPr lang="da-DK" dirty="0" err="1"/>
              <a:t>hygiene</a:t>
            </a:r>
            <a:r>
              <a:rPr lang="da-DK" dirty="0"/>
              <a:t> to </a:t>
            </a:r>
            <a:r>
              <a:rPr lang="da-DK" dirty="0" err="1"/>
              <a:t>older</a:t>
            </a:r>
            <a:r>
              <a:rPr lang="da-DK" dirty="0"/>
              <a:t> </a:t>
            </a:r>
            <a:r>
              <a:rPr lang="da-DK" dirty="0" err="1"/>
              <a:t>adult</a:t>
            </a:r>
            <a:r>
              <a:rPr lang="da-DK" dirty="0"/>
              <a:t> 65+ in home </a:t>
            </a:r>
            <a:r>
              <a:rPr lang="da-DK" dirty="0" err="1"/>
              <a:t>care</a:t>
            </a:r>
            <a:r>
              <a:rPr lang="da-DK" dirty="0"/>
              <a:t> </a:t>
            </a:r>
            <a:r>
              <a:rPr lang="da-DK" dirty="0" err="1"/>
              <a:t>setting</a:t>
            </a:r>
            <a:br>
              <a:rPr lang="da-DK" dirty="0"/>
            </a:br>
            <a:br>
              <a:rPr lang="da-DK" dirty="0"/>
            </a:br>
            <a:r>
              <a:rPr lang="da-DK" u="sng" dirty="0"/>
              <a:t>4. Artikel: Fag og Forskning 2018</a:t>
            </a:r>
            <a:br>
              <a:rPr lang="da-DK" dirty="0"/>
            </a:br>
            <a:r>
              <a:rPr lang="da-DK" dirty="0" err="1"/>
              <a:t>ReBUS</a:t>
            </a:r>
            <a:r>
              <a:rPr lang="da-DK" dirty="0"/>
              <a:t>: Læringsudbytte ved aktiv deltagelse i klinisk forskning </a:t>
            </a:r>
            <a:br>
              <a:rPr lang="da-DK" dirty="0"/>
            </a:br>
            <a:br>
              <a:rPr lang="da-DK" dirty="0"/>
            </a:br>
            <a:r>
              <a:rPr lang="da-DK" u="sng" dirty="0"/>
              <a:t>5.Artikel: </a:t>
            </a:r>
            <a:r>
              <a:rPr lang="en-US" u="sng" dirty="0"/>
              <a:t>American Journal of Nursing Science</a:t>
            </a:r>
            <a:r>
              <a:rPr lang="en-US" dirty="0"/>
              <a:t>” Empowerment Improves Older Adults’ Rehabilitation in Homecare Settings” 2018</a:t>
            </a:r>
            <a:br>
              <a:rPr lang="en-US" dirty="0"/>
            </a:br>
            <a:br>
              <a:rPr lang="en-US" dirty="0"/>
            </a:br>
            <a:r>
              <a:rPr lang="en-US" u="sng" dirty="0"/>
              <a:t>6. </a:t>
            </a:r>
            <a:r>
              <a:rPr lang="en-US" u="sng" dirty="0" err="1"/>
              <a:t>Artikel</a:t>
            </a:r>
            <a:r>
              <a:rPr lang="en-US" u="sng" dirty="0"/>
              <a:t>: Journal of Nursing Education and Practice </a:t>
            </a:r>
            <a:r>
              <a:rPr lang="en-US" dirty="0"/>
              <a:t>“Nurse-assisted personal hygiene to older adults 65+ in home care setting 2019 </a:t>
            </a:r>
          </a:p>
          <a:p>
            <a:r>
              <a:rPr lang="en-US" dirty="0"/>
              <a:t>7. </a:t>
            </a:r>
            <a:r>
              <a:rPr lang="en-US" u="sng" dirty="0" err="1"/>
              <a:t>Artikel</a:t>
            </a:r>
            <a:r>
              <a:rPr lang="en-US" u="sng" dirty="0"/>
              <a:t>: </a:t>
            </a:r>
            <a:r>
              <a:rPr lang="en-US" u="sng" dirty="0" err="1"/>
              <a:t>sygeplejefagligt</a:t>
            </a:r>
            <a:r>
              <a:rPr lang="en-US" u="sng" dirty="0"/>
              <a:t> </a:t>
            </a:r>
            <a:r>
              <a:rPr lang="en-US" u="sng" dirty="0" err="1"/>
              <a:t>tidskrift</a:t>
            </a:r>
            <a:r>
              <a:rPr lang="en-US" u="sng" dirty="0"/>
              <a:t>, </a:t>
            </a:r>
            <a:r>
              <a:rPr lang="en-US" u="sng" dirty="0" err="1"/>
              <a:t>Forstyrrelsen</a:t>
            </a:r>
            <a:r>
              <a:rPr lang="en-US" u="sng" dirty="0"/>
              <a:t> 2020 “</a:t>
            </a:r>
            <a:r>
              <a:rPr lang="en-US" dirty="0" err="1"/>
              <a:t>Styrk</a:t>
            </a:r>
            <a:r>
              <a:rPr lang="en-US" dirty="0"/>
              <a:t> Hjemmeplejen</a:t>
            </a:r>
          </a:p>
          <a:p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5F3A3931-25A8-4568-BACA-471F502FF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49212" y="1845735"/>
            <a:ext cx="3906467" cy="4023360"/>
          </a:xfrm>
        </p:spPr>
        <p:txBody>
          <a:bodyPr>
            <a:normAutofit fontScale="70000" lnSpcReduction="20000"/>
          </a:bodyPr>
          <a:lstStyle/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A2B2B3E-058D-4E74-8242-C4C9047F2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212" y="1845735"/>
            <a:ext cx="4417442" cy="377024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E32A3FB-E57D-46EB-9460-914F76705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628" y="-40156"/>
            <a:ext cx="1697372" cy="17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8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2AA96-8DAF-49AD-8B2E-D82D13FD5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Udgivelser </a:t>
            </a:r>
          </a:p>
        </p:txBody>
      </p:sp>
      <p:pic>
        <p:nvPicPr>
          <p:cNvPr id="4" name="Picture 2" descr="https://cdn6.tales.dk/00144/46584/cover.1594886426.jpg">
            <a:extLst>
              <a:ext uri="{FF2B5EF4-FFF2-40B4-BE49-F238E27FC236}">
                <a16:creationId xmlns:a16="http://schemas.microsoft.com/office/drawing/2014/main" id="{E06EA252-0AC0-4B8D-B325-CA8B389C9A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09" y="1737360"/>
            <a:ext cx="3052152" cy="4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3461EEA-9D84-4D18-8D77-844A99674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352" y="1737360"/>
            <a:ext cx="3060457" cy="4290808"/>
          </a:xfrm>
          <a:prstGeom prst="rect">
            <a:avLst/>
          </a:prstGeom>
        </p:spPr>
      </p:pic>
      <p:pic>
        <p:nvPicPr>
          <p:cNvPr id="6" name="Picture 2" descr="5e5bfdda-07fd-4771-bd31-f5a09d662c52@EURPRD10">
            <a:extLst>
              <a:ext uri="{FF2B5EF4-FFF2-40B4-BE49-F238E27FC236}">
                <a16:creationId xmlns:a16="http://schemas.microsoft.com/office/drawing/2014/main" id="{9EDEB576-67DE-44A2-866A-5DCEFEB55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8" t="38160" r="9786" b="15328"/>
          <a:stretch/>
        </p:blipFill>
        <p:spPr bwMode="auto">
          <a:xfrm>
            <a:off x="4348862" y="2315360"/>
            <a:ext cx="3248605" cy="306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613164E-EC8E-423A-A904-7C1904901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5294" y="17309"/>
            <a:ext cx="1590463" cy="16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688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">
  <a:themeElements>
    <a:clrScheme name="Retrospektiv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345</TotalTime>
  <Words>319</Words>
  <Application>Microsoft Office PowerPoint</Application>
  <PresentationFormat>Widescreen</PresentationFormat>
  <Paragraphs>20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</vt:lpstr>
      <vt:lpstr>Coaching to selfcare: Borgernær sygepleje til ældre i Frederiksberg hjemmepleje </vt:lpstr>
      <vt:lpstr> ReBUS – ReBUS 2 go - Implementering</vt:lpstr>
      <vt:lpstr>Kobling af teori og praksis </vt:lpstr>
      <vt:lpstr>Kerneopgaven </vt:lpstr>
      <vt:lpstr>POMI- Modellen</vt:lpstr>
      <vt:lpstr>Progressionen </vt:lpstr>
      <vt:lpstr>Implementering </vt:lpstr>
      <vt:lpstr>Artikel skrivning </vt:lpstr>
      <vt:lpstr>Udgivelser </vt:lpstr>
      <vt:lpstr>Tak for jeres opmærksomhed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Coaching to selfcare: Borgernær sygepleje til ældre i Frederiksberg hjemmepleje</dc:title>
  <dc:creator>Rikke Volmer Brandsen</dc:creator>
  <cp:lastModifiedBy>Rikke Volmer Brandsen</cp:lastModifiedBy>
  <cp:revision>20</cp:revision>
  <dcterms:created xsi:type="dcterms:W3CDTF">2021-10-21T13:26:31Z</dcterms:created>
  <dcterms:modified xsi:type="dcterms:W3CDTF">2021-10-29T06:25:34Z</dcterms:modified>
</cp:coreProperties>
</file>